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2CDF08CE.xml" ContentType="application/vnd.ms-powerpoint.comment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0"/>
  </p:notesMasterIdLst>
  <p:handoutMasterIdLst>
    <p:handoutMasterId r:id="rId11"/>
  </p:handoutMasterIdLst>
  <p:sldIdLst>
    <p:sldId id="257" r:id="rId5"/>
    <p:sldId id="389" r:id="rId6"/>
    <p:sldId id="384" r:id="rId7"/>
    <p:sldId id="317" r:id="rId8"/>
    <p:sldId id="3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402D8B-8E61-190A-C3E5-FD8267BA5B21}" name="Doumbia, Moussa" initials="DM" userId="Doumbia, Mouss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0475" autoAdjust="0"/>
  </p:normalViewPr>
  <p:slideViewPr>
    <p:cSldViewPr snapToGrid="0">
      <p:cViewPr varScale="1">
        <p:scale>
          <a:sx n="68" d="100"/>
          <a:sy n="68" d="100"/>
        </p:scale>
        <p:origin x="72" y="2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82" d="100"/>
          <a:sy n="82" d="100"/>
        </p:scale>
        <p:origin x="176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omments/modernComment_101_2CDF08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2E5DF6-8BEF-449F-BA9A-E331E6600424}" authorId="{89402D8B-8E61-190A-C3E5-FD8267BA5B21}" created="2022-09-27T21:16:13.971">
    <pc:sldMkLst xmlns:pc="http://schemas.microsoft.com/office/powerpoint/2013/main/command">
      <pc:docMk/>
      <pc:sldMk cId="752814286" sldId="257"/>
    </pc:sldMkLst>
    <p188:txBody>
      <a:bodyPr/>
      <a:lstStyle/>
      <a:p>
        <a:r>
          <a:rPr lang="en-US"/>
          <a:t>In this lecture we are going introduce the logistic model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21:28:5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21:28:5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21:28:5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7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2CDF08CE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925494" cy="2384898"/>
          </a:xfrm>
        </p:spPr>
        <p:txBody>
          <a:bodyPr anchor="b" anchorCtr="0">
            <a:noAutofit/>
          </a:bodyPr>
          <a:lstStyle/>
          <a:p>
            <a:r>
              <a:rPr lang="en-US" sz="6600" dirty="0"/>
              <a:t>Preprocessing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0" y="0"/>
            <a:ext cx="7792278" cy="5387009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Moussa Doumbia, Ph.D.</a:t>
            </a:r>
          </a:p>
          <a:p>
            <a:r>
              <a:rPr lang="en-US" dirty="0"/>
              <a:t>Howard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BC67B-4269-0AC6-B155-DCA3C8D8C19C}"/>
              </a:ext>
            </a:extLst>
          </p:cNvPr>
          <p:cNvSpPr txBox="1"/>
          <p:nvPr/>
        </p:nvSpPr>
        <p:spPr>
          <a:xfrm>
            <a:off x="417442" y="6460435"/>
            <a:ext cx="324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Thursday,  September 29,  2022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Thursday, September 29, 2022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SVADSTI FALL 2022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D0811F-1D66-6563-B45D-FCBB21E3F02D}"/>
              </a:ext>
            </a:extLst>
          </p:cNvPr>
          <p:cNvSpPr/>
          <p:nvPr/>
        </p:nvSpPr>
        <p:spPr>
          <a:xfrm>
            <a:off x="447260" y="1474302"/>
            <a:ext cx="206123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2CF811-8826-9A3E-D82C-1E902184BAA9}"/>
              </a:ext>
            </a:extLst>
          </p:cNvPr>
          <p:cNvSpPr/>
          <p:nvPr/>
        </p:nvSpPr>
        <p:spPr>
          <a:xfrm>
            <a:off x="2674021" y="1470990"/>
            <a:ext cx="2319129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D44904-3F15-9166-C1ED-43364D8A442D}"/>
              </a:ext>
            </a:extLst>
          </p:cNvPr>
          <p:cNvSpPr/>
          <p:nvPr/>
        </p:nvSpPr>
        <p:spPr>
          <a:xfrm>
            <a:off x="5158678" y="1470990"/>
            <a:ext cx="2011016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Imputation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4000FC5-C1BF-D828-F220-922727612BBB}"/>
              </a:ext>
            </a:extLst>
          </p:cNvPr>
          <p:cNvSpPr/>
          <p:nvPr/>
        </p:nvSpPr>
        <p:spPr>
          <a:xfrm>
            <a:off x="7335222" y="1497494"/>
            <a:ext cx="2011016" cy="8878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FC882B-0564-8344-C73D-02715434357C}"/>
              </a:ext>
            </a:extLst>
          </p:cNvPr>
          <p:cNvSpPr/>
          <p:nvPr/>
        </p:nvSpPr>
        <p:spPr>
          <a:xfrm>
            <a:off x="9536669" y="1563153"/>
            <a:ext cx="2061233" cy="88789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2275EE6-6B7B-5F94-8D35-DB4406B829FD}"/>
              </a:ext>
            </a:extLst>
          </p:cNvPr>
          <p:cNvSpPr/>
          <p:nvPr/>
        </p:nvSpPr>
        <p:spPr>
          <a:xfrm>
            <a:off x="447261" y="298174"/>
            <a:ext cx="11111948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Preprocessing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35F522-C1CF-04C9-A359-BCEEAE56A78A}"/>
              </a:ext>
            </a:extLst>
          </p:cNvPr>
          <p:cNvSpPr/>
          <p:nvPr/>
        </p:nvSpPr>
        <p:spPr>
          <a:xfrm>
            <a:off x="522325" y="2971800"/>
            <a:ext cx="914400" cy="2077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Bird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0BEA-70E6-E8CE-471D-1A1AF452AA6C}"/>
              </a:ext>
            </a:extLst>
          </p:cNvPr>
          <p:cNvSpPr/>
          <p:nvPr/>
        </p:nvSpPr>
        <p:spPr>
          <a:xfrm>
            <a:off x="1865313" y="2971800"/>
            <a:ext cx="460444" cy="20772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006DBE7-2F05-0C1F-401D-1C2A6F50D491}"/>
              </a:ext>
            </a:extLst>
          </p:cNvPr>
          <p:cNvSpPr/>
          <p:nvPr/>
        </p:nvSpPr>
        <p:spPr>
          <a:xfrm>
            <a:off x="1436725" y="3768123"/>
            <a:ext cx="428588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DB2BB9-3B79-CA26-FF5F-E2D34E28AE38}"/>
              </a:ext>
            </a:extLst>
          </p:cNvPr>
          <p:cNvSpPr/>
          <p:nvPr/>
        </p:nvSpPr>
        <p:spPr>
          <a:xfrm>
            <a:off x="2901950" y="2971799"/>
            <a:ext cx="596624" cy="207727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7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6C41C06-F906-134C-C71D-24773B271A14}"/>
              </a:ext>
            </a:extLst>
          </p:cNvPr>
          <p:cNvSpPr/>
          <p:nvPr/>
        </p:nvSpPr>
        <p:spPr>
          <a:xfrm>
            <a:off x="3552443" y="3768123"/>
            <a:ext cx="477078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472370-A92B-FD4B-E902-FC07CB2572D7}"/>
              </a:ext>
            </a:extLst>
          </p:cNvPr>
          <p:cNvSpPr/>
          <p:nvPr/>
        </p:nvSpPr>
        <p:spPr>
          <a:xfrm>
            <a:off x="4074767" y="2971799"/>
            <a:ext cx="705955" cy="207727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0.71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76A8CE-9016-7A2D-4CD8-CE43F13B4CC4}"/>
              </a:ext>
            </a:extLst>
          </p:cNvPr>
          <p:cNvSpPr/>
          <p:nvPr/>
        </p:nvSpPr>
        <p:spPr>
          <a:xfrm>
            <a:off x="5158678" y="2971799"/>
            <a:ext cx="799901" cy="20772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‘Nan’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2932CF4-F4A4-E83E-C646-B825B97500F1}"/>
              </a:ext>
            </a:extLst>
          </p:cNvPr>
          <p:cNvSpPr/>
          <p:nvPr/>
        </p:nvSpPr>
        <p:spPr>
          <a:xfrm>
            <a:off x="5982760" y="3843525"/>
            <a:ext cx="353775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43A3D0-E017-313A-79EB-5B1FEC2E214E}"/>
              </a:ext>
            </a:extLst>
          </p:cNvPr>
          <p:cNvSpPr/>
          <p:nvPr/>
        </p:nvSpPr>
        <p:spPr>
          <a:xfrm>
            <a:off x="6360716" y="2971800"/>
            <a:ext cx="696067" cy="20772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831D14-0FF3-D64F-19DC-B3840F704A49}"/>
              </a:ext>
            </a:extLst>
          </p:cNvPr>
          <p:cNvSpPr/>
          <p:nvPr/>
        </p:nvSpPr>
        <p:spPr>
          <a:xfrm>
            <a:off x="7335222" y="2971799"/>
            <a:ext cx="696067" cy="2077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/>
              <a:t>6</a:t>
            </a:r>
          </a:p>
          <a:p>
            <a:pPr marL="342900" indent="-342900" algn="ctr">
              <a:buAutoNum type="arabicPlain"/>
            </a:pPr>
            <a:endParaRPr lang="en-US" dirty="0"/>
          </a:p>
          <a:p>
            <a:pPr marL="342900" indent="-342900" algn="ctr">
              <a:buAutoNum type="arabicPlain"/>
            </a:pPr>
            <a:r>
              <a:rPr lang="en-US" dirty="0"/>
              <a:t>3</a:t>
            </a:r>
          </a:p>
          <a:p>
            <a:pPr marL="342900" indent="-342900" algn="ctr">
              <a:buAutoNum type="arabicPlain"/>
            </a:pPr>
            <a:endParaRPr lang="en-US" dirty="0"/>
          </a:p>
          <a:p>
            <a:pPr marL="342900" indent="-342900" algn="ctr">
              <a:buAutoNum type="arabicPlain"/>
            </a:pPr>
            <a:r>
              <a:rPr lang="en-US" dirty="0"/>
              <a:t>4</a:t>
            </a:r>
          </a:p>
          <a:p>
            <a:pPr marL="342900" indent="-342900" algn="ctr">
              <a:buAutoNum type="arabicPlain"/>
            </a:pPr>
            <a:endParaRPr lang="en-US" dirty="0"/>
          </a:p>
          <a:p>
            <a:pPr marL="342900" indent="-342900" algn="ctr">
              <a:buAutoNum type="arabicPlain"/>
            </a:pPr>
            <a:r>
              <a:rPr lang="en-US" dirty="0"/>
              <a:t>0</a:t>
            </a:r>
          </a:p>
          <a:p>
            <a:pPr marL="342900" indent="-342900" algn="ctr">
              <a:buAutoNum type="arabicPlain"/>
            </a:pPr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31FE223-3C10-914F-86E2-8A5B95E2E783}"/>
              </a:ext>
            </a:extLst>
          </p:cNvPr>
          <p:cNvSpPr/>
          <p:nvPr/>
        </p:nvSpPr>
        <p:spPr>
          <a:xfrm>
            <a:off x="8079651" y="3768122"/>
            <a:ext cx="353775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500A82-5856-CA4A-16DA-DD6EC803F465}"/>
              </a:ext>
            </a:extLst>
          </p:cNvPr>
          <p:cNvSpPr/>
          <p:nvPr/>
        </p:nvSpPr>
        <p:spPr>
          <a:xfrm>
            <a:off x="8493532" y="2971799"/>
            <a:ext cx="580894" cy="20772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1659938-2584-5775-CD05-1D2A1FE99B32}"/>
                  </a:ext>
                </a:extLst>
              </p14:cNvPr>
              <p14:cNvContentPartPr/>
              <p14:nvPr/>
            </p14:nvContentPartPr>
            <p14:xfrm>
              <a:off x="7960993" y="5615139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1659938-2584-5775-CD05-1D2A1FE99B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1993" y="560649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6B10C3E-E576-3C89-0785-CCCDBAD18502}"/>
              </a:ext>
            </a:extLst>
          </p:cNvPr>
          <p:cNvGrpSpPr/>
          <p:nvPr/>
        </p:nvGrpSpPr>
        <p:grpSpPr>
          <a:xfrm>
            <a:off x="8865313" y="3200259"/>
            <a:ext cx="360" cy="360"/>
            <a:chOff x="8865313" y="320025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B6D501-C3E0-0818-473E-0CD5E49EFDE0}"/>
                    </a:ext>
                  </a:extLst>
                </p14:cNvPr>
                <p14:cNvContentPartPr/>
                <p14:nvPr/>
              </p14:nvContentPartPr>
              <p14:xfrm>
                <a:off x="8865313" y="3200259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B6D501-C3E0-0818-473E-0CD5E49EFD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56673" y="31912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F9E3BD-B2EF-2F82-84F5-024D2307A77C}"/>
                    </a:ext>
                  </a:extLst>
                </p14:cNvPr>
                <p14:cNvContentPartPr/>
                <p14:nvPr/>
              </p14:nvContentPartPr>
              <p14:xfrm>
                <a:off x="8865313" y="3200259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F9E3BD-B2EF-2F82-84F5-024D2307A7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56673" y="31912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9" name="Picture 48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68346FBD-CFBD-5F12-1AEB-60399DEFA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669" y="3461723"/>
            <a:ext cx="1975855" cy="1024140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9B69C077-EFD0-ECA3-F836-7FC028B892EF}"/>
              </a:ext>
            </a:extLst>
          </p:cNvPr>
          <p:cNvSpPr/>
          <p:nvPr/>
        </p:nvSpPr>
        <p:spPr>
          <a:xfrm>
            <a:off x="10441225" y="3731477"/>
            <a:ext cx="353775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567AD7E-43BB-9D10-FFAD-C843CA43BAD9}"/>
              </a:ext>
            </a:extLst>
          </p:cNvPr>
          <p:cNvSpPr/>
          <p:nvPr/>
        </p:nvSpPr>
        <p:spPr>
          <a:xfrm rot="16200000">
            <a:off x="2276170" y="3515226"/>
            <a:ext cx="871638" cy="4136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8EE04C-51A0-2C27-718F-D1CC094AC751}"/>
              </a:ext>
            </a:extLst>
          </p:cNvPr>
          <p:cNvSpPr txBox="1"/>
          <p:nvPr/>
        </p:nvSpPr>
        <p:spPr>
          <a:xfrm>
            <a:off x="979525" y="5144468"/>
            <a:ext cx="350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sklearn.preprocessing</a:t>
            </a:r>
            <a:endParaRPr lang="en-US" sz="2400" b="1" dirty="0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190727D4-797F-E81A-3472-C0D8D9EF6A7D}"/>
              </a:ext>
            </a:extLst>
          </p:cNvPr>
          <p:cNvSpPr/>
          <p:nvPr/>
        </p:nvSpPr>
        <p:spPr>
          <a:xfrm rot="16200000">
            <a:off x="5761880" y="4588606"/>
            <a:ext cx="871638" cy="20530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C1274B6C-8FE7-703E-D02F-1D9405F92D71}"/>
              </a:ext>
            </a:extLst>
          </p:cNvPr>
          <p:cNvSpPr/>
          <p:nvPr/>
        </p:nvSpPr>
        <p:spPr>
          <a:xfrm rot="16200000">
            <a:off x="7918656" y="4626697"/>
            <a:ext cx="871638" cy="20110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FEB3F2D8-C038-A993-A590-78D9B3A43CE3}"/>
              </a:ext>
            </a:extLst>
          </p:cNvPr>
          <p:cNvSpPr/>
          <p:nvPr/>
        </p:nvSpPr>
        <p:spPr>
          <a:xfrm rot="16200000">
            <a:off x="10129953" y="4643837"/>
            <a:ext cx="871638" cy="19868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240376-FEB3-A7FC-FFAA-6A4EA79425EF}"/>
              </a:ext>
            </a:extLst>
          </p:cNvPr>
          <p:cNvSpPr txBox="1"/>
          <p:nvPr/>
        </p:nvSpPr>
        <p:spPr>
          <a:xfrm>
            <a:off x="5295900" y="516753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Sklearn.impute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E0D70A-88F8-AC8D-E1F7-359FAD0BF4D3}"/>
              </a:ext>
            </a:extLst>
          </p:cNvPr>
          <p:cNvSpPr txBox="1"/>
          <p:nvPr/>
        </p:nvSpPr>
        <p:spPr>
          <a:xfrm>
            <a:off x="7411637" y="5040170"/>
            <a:ext cx="166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slearn.feature_selection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969058-FDC5-7A50-B63A-0025E0C21BEB}"/>
              </a:ext>
            </a:extLst>
          </p:cNvPr>
          <p:cNvSpPr txBox="1"/>
          <p:nvPr/>
        </p:nvSpPr>
        <p:spPr>
          <a:xfrm>
            <a:off x="9793194" y="4890539"/>
            <a:ext cx="1845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Sklearn.feature_extraction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 animBg="1"/>
      <p:bldP spid="52" grpId="0" animBg="1"/>
      <p:bldP spid="54" grpId="0"/>
      <p:bldP spid="55" grpId="0" animBg="1"/>
      <p:bldP spid="56" grpId="0" animBg="1"/>
      <p:bldP spid="57" grpId="0" animBg="1"/>
      <p:bldP spid="59" grpId="0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Thursday 29 September,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SVADSTI FALL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2" name="Picture 21" descr="Text">
            <a:extLst>
              <a:ext uri="{FF2B5EF4-FFF2-40B4-BE49-F238E27FC236}">
                <a16:creationId xmlns:a16="http://schemas.microsoft.com/office/drawing/2014/main" id="{29D60FB3-78F7-1739-0B9B-35A9F07A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39" y="196900"/>
            <a:ext cx="8270122" cy="5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381D5D-A057-1FF8-7633-735CC79767B5}"/>
                  </a:ext>
                </a:extLst>
              </p:cNvPr>
              <p:cNvSpPr txBox="1"/>
              <p:nvPr/>
            </p:nvSpPr>
            <p:spPr>
              <a:xfrm>
                <a:off x="616947" y="3354165"/>
                <a:ext cx="94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381D5D-A057-1FF8-7633-735CC7976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7" y="3354165"/>
                <a:ext cx="946300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0FE124-981E-F9DA-3483-48048F533D23}"/>
              </a:ext>
            </a:extLst>
          </p:cNvPr>
          <p:cNvCxnSpPr>
            <a:cxnSpLocks/>
          </p:cNvCxnSpPr>
          <p:nvPr/>
        </p:nvCxnSpPr>
        <p:spPr>
          <a:xfrm flipV="1">
            <a:off x="1605919" y="2585999"/>
            <a:ext cx="1057768" cy="779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C0CE97-B11D-4A45-3301-F0BD1B101538}"/>
              </a:ext>
            </a:extLst>
          </p:cNvPr>
          <p:cNvCxnSpPr>
            <a:cxnSpLocks/>
          </p:cNvCxnSpPr>
          <p:nvPr/>
        </p:nvCxnSpPr>
        <p:spPr>
          <a:xfrm>
            <a:off x="1547513" y="4078832"/>
            <a:ext cx="1036847" cy="886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3D3E35-21E5-22FA-088D-484F63366389}"/>
                  </a:ext>
                </a:extLst>
              </p:cNvPr>
              <p:cNvSpPr txBox="1"/>
              <p:nvPr/>
            </p:nvSpPr>
            <p:spPr>
              <a:xfrm>
                <a:off x="-301726" y="4953432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3D3E35-21E5-22FA-088D-484F6336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726" y="4953432"/>
                <a:ext cx="6097656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17EB24-41EF-8B4D-9737-66CCB114D0E5}"/>
                  </a:ext>
                </a:extLst>
              </p:cNvPr>
              <p:cNvSpPr txBox="1"/>
              <p:nvPr/>
            </p:nvSpPr>
            <p:spPr>
              <a:xfrm>
                <a:off x="-54113" y="2197000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𝑡𝑟𝑎𝑛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17EB24-41EF-8B4D-9737-66CCB1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13" y="2197000"/>
                <a:ext cx="6097656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35C2BD-0F8D-3BA7-AEB5-83C3D5E6C2D9}"/>
              </a:ext>
            </a:extLst>
          </p:cNvPr>
          <p:cNvSpPr/>
          <p:nvPr/>
        </p:nvSpPr>
        <p:spPr>
          <a:xfrm>
            <a:off x="4269606" y="1941719"/>
            <a:ext cx="1656714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A82155-A148-F1F6-F7A5-F547CC84BACC}"/>
              </a:ext>
            </a:extLst>
          </p:cNvPr>
          <p:cNvCxnSpPr>
            <a:cxnSpLocks/>
          </p:cNvCxnSpPr>
          <p:nvPr/>
        </p:nvCxnSpPr>
        <p:spPr>
          <a:xfrm>
            <a:off x="3692721" y="2410383"/>
            <a:ext cx="459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790897-3DC7-F592-D8E5-F6971D1A054D}"/>
              </a:ext>
            </a:extLst>
          </p:cNvPr>
          <p:cNvCxnSpPr>
            <a:cxnSpLocks/>
          </p:cNvCxnSpPr>
          <p:nvPr/>
        </p:nvCxnSpPr>
        <p:spPr>
          <a:xfrm>
            <a:off x="3366185" y="5138098"/>
            <a:ext cx="459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304AC2-7529-CB6B-9A0B-8BF340F61920}"/>
              </a:ext>
            </a:extLst>
          </p:cNvPr>
          <p:cNvCxnSpPr>
            <a:cxnSpLocks/>
          </p:cNvCxnSpPr>
          <p:nvPr/>
        </p:nvCxnSpPr>
        <p:spPr>
          <a:xfrm>
            <a:off x="5926320" y="2431586"/>
            <a:ext cx="459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05606-CB01-1AC9-543D-FD7D74B17809}"/>
                  </a:ext>
                </a:extLst>
              </p:cNvPr>
              <p:cNvSpPr txBox="1"/>
              <p:nvPr/>
            </p:nvSpPr>
            <p:spPr>
              <a:xfrm>
                <a:off x="4142590" y="2194951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𝑡𝑟𝑎𝑛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05606-CB01-1AC9-543D-FD7D74B1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590" y="2194951"/>
                <a:ext cx="609765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0463C5-4D7D-247E-EC8E-60E49CDFB7AE}"/>
              </a:ext>
            </a:extLst>
          </p:cNvPr>
          <p:cNvSpPr/>
          <p:nvPr/>
        </p:nvSpPr>
        <p:spPr>
          <a:xfrm>
            <a:off x="7966197" y="1972465"/>
            <a:ext cx="239127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Estimator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C36E700-4CAE-955F-F334-90CBFD85C80F}"/>
              </a:ext>
            </a:extLst>
          </p:cNvPr>
          <p:cNvSpPr/>
          <p:nvPr/>
        </p:nvSpPr>
        <p:spPr>
          <a:xfrm>
            <a:off x="4028901" y="4633847"/>
            <a:ext cx="1908314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Tranformer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D0BBD3-E857-9437-682F-92AC8ADD10F7}"/>
              </a:ext>
            </a:extLst>
          </p:cNvPr>
          <p:cNvCxnSpPr>
            <a:cxnSpLocks/>
          </p:cNvCxnSpPr>
          <p:nvPr/>
        </p:nvCxnSpPr>
        <p:spPr>
          <a:xfrm>
            <a:off x="5937215" y="5049778"/>
            <a:ext cx="459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2CB79A-D43A-CB3E-3A6E-6638A1A077D3}"/>
              </a:ext>
            </a:extLst>
          </p:cNvPr>
          <p:cNvSpPr/>
          <p:nvPr/>
        </p:nvSpPr>
        <p:spPr>
          <a:xfrm>
            <a:off x="8236206" y="4536747"/>
            <a:ext cx="208388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F447175-1AD7-3E83-01C0-65859DFDE937}"/>
                  </a:ext>
                </a:extLst>
              </p:cNvPr>
              <p:cNvSpPr txBox="1"/>
              <p:nvPr/>
            </p:nvSpPr>
            <p:spPr>
              <a:xfrm>
                <a:off x="4028901" y="4828584"/>
                <a:ext cx="6246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F447175-1AD7-3E83-01C0-65859DFD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901" y="4828584"/>
                <a:ext cx="6246742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33115E2-8390-B1ED-1DF9-695F332DA270}"/>
              </a:ext>
            </a:extLst>
          </p:cNvPr>
          <p:cNvSpPr txBox="1"/>
          <p:nvPr/>
        </p:nvSpPr>
        <p:spPr>
          <a:xfrm>
            <a:off x="10621818" y="4807396"/>
            <a:ext cx="131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BB9BE4-9895-BAF9-BE5D-AE5913F3F958}"/>
              </a:ext>
            </a:extLst>
          </p:cNvPr>
          <p:cNvCxnSpPr>
            <a:cxnSpLocks/>
          </p:cNvCxnSpPr>
          <p:nvPr/>
        </p:nvCxnSpPr>
        <p:spPr>
          <a:xfrm>
            <a:off x="10357469" y="5039026"/>
            <a:ext cx="323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5" grpId="0"/>
      <p:bldP spid="28" grpId="0" animBg="1"/>
      <p:bldP spid="39" grpId="0"/>
      <p:bldP spid="45" grpId="0" animBg="1"/>
      <p:bldP spid="47" grpId="0" animBg="1"/>
      <p:bldP spid="52" grpId="0" animBg="1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Moussa Doumbia, Ph.D.</a:t>
            </a:r>
          </a:p>
          <a:p>
            <a:r>
              <a:rPr lang="en-US" dirty="0"/>
              <a:t>mdoumbia@howard.edu</a:t>
            </a:r>
          </a:p>
          <a:p>
            <a:r>
              <a:rPr lang="en-US" dirty="0"/>
              <a:t>www.moussadoumbia.com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{CFA814F9-6FCD-48E5-8F61-C2CF6901BFC2}tf33713516_win32</Template>
  <TotalTime>7648</TotalTime>
  <Words>137</Words>
  <Application>Microsoft Office PowerPoint</Application>
  <PresentationFormat>Widescreen</PresentationFormat>
  <Paragraphs>99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Cambria Math</vt:lpstr>
      <vt:lpstr>Gill Sans MT</vt:lpstr>
      <vt:lpstr>Walbaum Display</vt:lpstr>
      <vt:lpstr>3DFloatVTI</vt:lpstr>
      <vt:lpstr>Preprocessing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Preprocessing</dc:title>
  <dc:creator>Doumbia, Moussa</dc:creator>
  <cp:lastModifiedBy>Doumbia, Moussa</cp:lastModifiedBy>
  <cp:revision>7</cp:revision>
  <dcterms:created xsi:type="dcterms:W3CDTF">2022-09-23T20:25:59Z</dcterms:created>
  <dcterms:modified xsi:type="dcterms:W3CDTF">2022-09-29T13:05:04Z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